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6" r:id="rId4"/>
    <p:sldId id="265" r:id="rId5"/>
    <p:sldId id="263" r:id="rId6"/>
    <p:sldId id="258" r:id="rId7"/>
    <p:sldId id="259" r:id="rId8"/>
    <p:sldId id="264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8D6D"/>
    <a:srgbClr val="FFFFFF"/>
    <a:srgbClr val="EEC85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9A55F-5824-F39A-D991-0C1D6C11F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D6BE45-BD16-6C6D-5F8A-293B7F6A1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6F828-5CB7-5723-631A-6B8B7649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FE0F30-A676-D110-A324-1DDCD2B9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45E03-6095-DADB-8A9D-5524080D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3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06B2F-A939-E603-3E55-BE6FB349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CBF0E-516B-455D-0A32-35B456D77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406FD9-C43B-E282-4055-7DAD8104D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A383D-AEBD-21B6-5063-F1AF3200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01BDE-8ED3-D65D-9054-63D5B344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5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6ADDC7-408D-0A56-09A9-BED749AF2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FF90B-4B66-31E6-8991-FCFF6D50A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AA749-D3DD-DE9F-87F4-DC44055F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7F90A-18D4-0610-F80F-78C154B3C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C26EE-7275-FA07-BFCD-14CED97E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6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01807-9C45-C70B-2754-DC41E8F2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E5BEF-2953-BF79-FFD6-822F37765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436C8-FF98-9EF3-B94B-41ED5B249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8BD6A-5571-66CC-9B6F-B03E5C5B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BB4BB-BB59-F9B3-339A-669DF31F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02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F3B42-AD83-4A8F-BAAA-215DFD71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E2915-F0C2-2938-4398-2449B15D6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042EF-C21A-5FC4-3411-6C30CE7A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6BA9A-748B-AF3A-577E-B622A8C20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5B9B3-7FBB-1D78-FC48-197FE330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90B70-98A9-945A-3736-55F32C62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C18EC-E254-C517-3379-F6EE7B7A9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7E911F-A63F-9335-4F59-5024AEA39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89F54-9074-E9C8-BD91-D982E2FD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6F2089-1527-C865-717F-B0D9F73E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4E43D-6B1A-A37A-EF40-E7D64A9E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27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D54B0-3BDE-57D7-B781-8449A63B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AAEE45-6EBB-26B4-3174-A0B46B4DD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845B59-C52B-CCD0-69C9-334B0B414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1D3AB-F121-61EE-7D1E-B2DB8ECEE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123890-C442-BE3A-2486-3C9762E3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A5630E-B2B7-8431-102D-9FD5AC58A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82B6F4-4F14-0178-62CE-F44AFF45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A9EAEE-57FE-1C02-F438-03FE2358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7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85287-09B9-3919-AB44-B5E43841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2C62BD-0F68-E4B0-EFAA-425E83C0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49C754-9090-E0C6-F26F-57A09175C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43E3C-402B-0477-0568-CBE67EC7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29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D9981E-EBFA-DF16-A859-1DE09590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6B8E76-5407-FC89-6CD0-1BFA891E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972024-1C43-6F7D-772A-231E5E42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9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D32E8-8D0F-2BFE-13A3-7F5FDF4C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EA0F9-8228-19A4-5B1A-63D69B65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0270D2-053C-AAA2-2220-925E6B318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3F5F-5ABE-39DE-26E0-C9200548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DA4E55-78E0-69DF-CE1C-71D1A00A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0F259-D96F-D29E-4584-F45BED0D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B55EA-4B47-B2F3-D025-6FF55F1E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9E7432-2D2E-F3C4-C5B4-ADA5B7631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8D5300-140D-01C5-D175-E711E9ED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90D0EB-0FD9-7B6E-8271-9BDDE6608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64F8C7-E661-61D9-5828-2C55BC78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C3D4ED-4649-696F-405D-007E677F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056C8E-D0EB-3130-9A87-D615148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2B1E9-DB3A-CB4D-D0D6-93F431E26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A7607-C1F6-2961-4451-C7FC2377B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282B7-6392-4682-8C94-6A0EE19E2C6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167A2-4A52-36C2-FD65-2A2976DAA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9831B-7A42-8C9A-FC3B-87B471984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B2075-4C44-41F3-9FFC-E8F519CAB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2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A07EB9-7DAB-D0DD-A249-131502B329ED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CA9599-0EBD-9E0B-9E1B-01790ED6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5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DAE64F-537F-15A7-D468-50248B139915}"/>
              </a:ext>
            </a:extLst>
          </p:cNvPr>
          <p:cNvSpPr txBox="1"/>
          <p:nvPr/>
        </p:nvSpPr>
        <p:spPr>
          <a:xfrm>
            <a:off x="260412" y="235208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98D6D"/>
                </a:solidFill>
              </a:rPr>
              <a:t>로딩화면 후 첫 페이지</a:t>
            </a:r>
            <a:endParaRPr lang="en-US" altLang="ko-KR" sz="2800" b="1" dirty="0">
              <a:solidFill>
                <a:srgbClr val="498D6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02D7F-94A9-1592-1EF3-A1FEB5C47928}"/>
              </a:ext>
            </a:extLst>
          </p:cNvPr>
          <p:cNvSpPr txBox="1"/>
          <p:nvPr/>
        </p:nvSpPr>
        <p:spPr>
          <a:xfrm>
            <a:off x="325714" y="3105834"/>
            <a:ext cx="772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erlin Sans FB" panose="020E0602020502020306" pitchFamily="34" charset="0"/>
              </a:rPr>
              <a:t>맨 처음 서비스에 접속하면 로딩 화면 후 로그인 페이지로 이동합니다</a:t>
            </a:r>
            <a:r>
              <a:rPr lang="en-US" altLang="ko-KR" dirty="0">
                <a:latin typeface="Berlin Sans FB" panose="020E0602020502020306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erlin Sans FB" panose="020E0602020502020306" pitchFamily="34" charset="0"/>
              </a:rPr>
              <a:t>로그인이 완료되면 </a:t>
            </a:r>
            <a:r>
              <a:rPr lang="ko-KR" altLang="en-US" dirty="0" err="1">
                <a:latin typeface="Berlin Sans FB" panose="020E0602020502020306" pitchFamily="34" charset="0"/>
              </a:rPr>
              <a:t>오출완</a:t>
            </a:r>
            <a:r>
              <a:rPr lang="ko-KR" altLang="en-US" dirty="0">
                <a:latin typeface="Berlin Sans FB" panose="020E0602020502020306" pitchFamily="34" charset="0"/>
              </a:rPr>
              <a:t> </a:t>
            </a:r>
            <a:r>
              <a:rPr lang="ko-KR" altLang="en-US" dirty="0" err="1">
                <a:latin typeface="Berlin Sans FB" panose="020E0602020502020306" pitchFamily="34" charset="0"/>
              </a:rPr>
              <a:t>피드로</a:t>
            </a:r>
            <a:r>
              <a:rPr lang="ko-KR" altLang="en-US" dirty="0">
                <a:latin typeface="Berlin Sans FB" panose="020E0602020502020306" pitchFamily="34" charset="0"/>
              </a:rPr>
              <a:t> 이동합니다</a:t>
            </a:r>
            <a:r>
              <a:rPr lang="en-US" altLang="ko-KR" dirty="0">
                <a:latin typeface="Berlin Sans FB" panose="020E0602020502020306" pitchFamily="34" charset="0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1F14EC2-4E98-3ACF-A630-8CC6BB7F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96" y="390525"/>
            <a:ext cx="2800350" cy="6076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F47E884-3C7B-83B4-5CE3-601AE8333C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403" y="113288"/>
            <a:ext cx="493265" cy="4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3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979A82-A5F5-40C4-0C2A-179BC2D1DF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403" y="113288"/>
            <a:ext cx="493265" cy="493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7EA6D1-57BE-C5F7-A850-F1452927DEF3}"/>
              </a:ext>
            </a:extLst>
          </p:cNvPr>
          <p:cNvSpPr txBox="1"/>
          <p:nvPr/>
        </p:nvSpPr>
        <p:spPr>
          <a:xfrm>
            <a:off x="723022" y="3244332"/>
            <a:ext cx="464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회원가입은 </a:t>
            </a:r>
            <a:r>
              <a:rPr lang="en-US" altLang="ko-KR" dirty="0"/>
              <a:t>3</a:t>
            </a:r>
            <a:r>
              <a:rPr lang="ko-KR" altLang="en-US" dirty="0"/>
              <a:t>단계 절차로 이루어집니다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30B54-8452-EB3E-EA70-CE77D56F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78" y="389106"/>
            <a:ext cx="2800800" cy="6080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20A627-9E6B-72D0-7E9F-D87943E59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657" y="389106"/>
            <a:ext cx="2800800" cy="6079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793902-CE6A-D19A-A0DB-4BD781258CA0}"/>
              </a:ext>
            </a:extLst>
          </p:cNvPr>
          <p:cNvSpPr txBox="1"/>
          <p:nvPr/>
        </p:nvSpPr>
        <p:spPr>
          <a:xfrm>
            <a:off x="260412" y="2352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98D6D"/>
                </a:solidFill>
              </a:rPr>
              <a:t>회원가입</a:t>
            </a:r>
            <a:endParaRPr lang="en-US" altLang="ko-KR" sz="2800" b="1" dirty="0">
              <a:solidFill>
                <a:srgbClr val="498D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2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94A762-7A3E-C89F-C450-0119DC02151C}"/>
              </a:ext>
            </a:extLst>
          </p:cNvPr>
          <p:cNvSpPr txBox="1"/>
          <p:nvPr/>
        </p:nvSpPr>
        <p:spPr>
          <a:xfrm>
            <a:off x="737538" y="2828834"/>
            <a:ext cx="6833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아르바이트를 하는 경우 근무 중인 업종과 지역을 선택하고</a:t>
            </a:r>
            <a:r>
              <a:rPr lang="en-US" altLang="ko-KR" dirty="0"/>
              <a:t>, </a:t>
            </a:r>
            <a:r>
              <a:rPr lang="ko-KR" altLang="en-US" dirty="0"/>
              <a:t>하지 않는 경우 관심 업종과 지역을 선택합니다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선택한 지역에 따라 </a:t>
            </a:r>
            <a:r>
              <a:rPr lang="ko-KR" altLang="en-US" dirty="0" err="1"/>
              <a:t>오출완</a:t>
            </a:r>
            <a:r>
              <a:rPr lang="ko-KR" altLang="en-US" dirty="0"/>
              <a:t> </a:t>
            </a:r>
            <a:r>
              <a:rPr lang="ko-KR" altLang="en-US" dirty="0" err="1"/>
              <a:t>피드에</a:t>
            </a:r>
            <a:r>
              <a:rPr lang="ko-KR" altLang="en-US" dirty="0"/>
              <a:t> 필터링 되어 적용됩니다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D43E8E-F69A-487C-E9FE-310A2B75F0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403" y="113288"/>
            <a:ext cx="493265" cy="4932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339EA0-9FE2-2C02-222B-8887489AD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55" y="389107"/>
            <a:ext cx="2800800" cy="6079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5D118-F1D4-BB2B-1604-ED4DDC74A702}"/>
              </a:ext>
            </a:extLst>
          </p:cNvPr>
          <p:cNvSpPr txBox="1"/>
          <p:nvPr/>
        </p:nvSpPr>
        <p:spPr>
          <a:xfrm>
            <a:off x="260412" y="2352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98D6D"/>
                </a:solidFill>
              </a:rPr>
              <a:t>회원가입</a:t>
            </a:r>
            <a:endParaRPr lang="en-US" altLang="ko-KR" sz="2800" b="1" dirty="0">
              <a:solidFill>
                <a:srgbClr val="498D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27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01C837-4FD3-361F-F081-90868C295B04}"/>
              </a:ext>
            </a:extLst>
          </p:cNvPr>
          <p:cNvSpPr txBox="1"/>
          <p:nvPr/>
        </p:nvSpPr>
        <p:spPr>
          <a:xfrm>
            <a:off x="720306" y="2967334"/>
            <a:ext cx="7114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근무한 지점에 대한 리뷰 작성이 가능합니다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검색을 통하여 리뷰를 등록할 가게를 설정한 후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태그 선택 </a:t>
            </a:r>
            <a:r>
              <a:rPr lang="en-US" altLang="ko-KR" dirty="0"/>
              <a:t>, </a:t>
            </a:r>
            <a:r>
              <a:rPr lang="ko-KR" altLang="en-US" dirty="0" err="1"/>
              <a:t>한줄평</a:t>
            </a:r>
            <a:r>
              <a:rPr lang="ko-KR" altLang="en-US" dirty="0"/>
              <a:t> 작성이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0B0A6F-629D-F5AB-048A-EC7C33D9E6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403" y="113288"/>
            <a:ext cx="493265" cy="493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05AADA-2EDA-2B3D-97F5-89658567C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20" y="290584"/>
            <a:ext cx="2891574" cy="6276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7224B-ED58-B699-576F-64403FE1379A}"/>
              </a:ext>
            </a:extLst>
          </p:cNvPr>
          <p:cNvSpPr txBox="1"/>
          <p:nvPr/>
        </p:nvSpPr>
        <p:spPr>
          <a:xfrm>
            <a:off x="260412" y="23520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98D6D"/>
                </a:solidFill>
              </a:rPr>
              <a:t>리뷰 작성</a:t>
            </a:r>
            <a:endParaRPr lang="en-US" altLang="ko-KR" sz="2800" b="1" dirty="0">
              <a:solidFill>
                <a:srgbClr val="498D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8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3299BE-0548-3673-FECA-2D9116A5DE90}"/>
              </a:ext>
            </a:extLst>
          </p:cNvPr>
          <p:cNvSpPr txBox="1"/>
          <p:nvPr/>
        </p:nvSpPr>
        <p:spPr>
          <a:xfrm>
            <a:off x="797479" y="2136336"/>
            <a:ext cx="7483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리뷰 페이지에서는 작성된 가게들의 목록을 한눈에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검색을 통해 원하는 가게로 이동이 가능합니다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가게를 클릭하면 가게 리뷰 디테일 페이지로 이동합니다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리뷰 작성자들의 통계</a:t>
            </a:r>
            <a:r>
              <a:rPr lang="en-US" altLang="ko-KR" dirty="0"/>
              <a:t>, </a:t>
            </a:r>
            <a:r>
              <a:rPr lang="ko-KR" altLang="en-US" dirty="0" err="1"/>
              <a:t>한줄평</a:t>
            </a:r>
            <a:r>
              <a:rPr lang="ko-KR" altLang="en-US" dirty="0"/>
              <a:t> 목록을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한줄평을</a:t>
            </a:r>
            <a:r>
              <a:rPr lang="ko-KR" altLang="en-US" dirty="0"/>
              <a:t> 클릭하면 해당 리뷰의 상세내용 확인이 가능합니다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리뷰 상세에서 사용자의 닉네임을 클릭하면 해당 사용자의 프로필을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F3519-91D0-274D-6A18-A057D14A7FDF}"/>
              </a:ext>
            </a:extLst>
          </p:cNvPr>
          <p:cNvSpPr txBox="1"/>
          <p:nvPr/>
        </p:nvSpPr>
        <p:spPr>
          <a:xfrm>
            <a:off x="260412" y="23520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98D6D"/>
                </a:solidFill>
              </a:rPr>
              <a:t>리뷰 상세</a:t>
            </a:r>
            <a:endParaRPr lang="en-US" altLang="ko-KR" sz="2800" b="1" dirty="0">
              <a:solidFill>
                <a:srgbClr val="498D6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A0F9E-0A54-8E73-F13F-6B716E59ED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403" y="113288"/>
            <a:ext cx="493265" cy="493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C2CFA3-D151-5905-CCA4-A1E6ACBF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83" y="389106"/>
            <a:ext cx="2800800" cy="60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1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C04BC9-B6AA-C5E9-1FCB-5B088AFD9D43}"/>
              </a:ext>
            </a:extLst>
          </p:cNvPr>
          <p:cNvSpPr txBox="1"/>
          <p:nvPr/>
        </p:nvSpPr>
        <p:spPr>
          <a:xfrm>
            <a:off x="675985" y="2828833"/>
            <a:ext cx="763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유저 프로필 페이지에서 유저 팔로우가 가능합니다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유저를 </a:t>
            </a:r>
            <a:r>
              <a:rPr lang="ko-KR" altLang="en-US" dirty="0" err="1"/>
              <a:t>팔로우</a:t>
            </a:r>
            <a:r>
              <a:rPr lang="ko-KR" altLang="en-US" dirty="0"/>
              <a:t> 할 경우 </a:t>
            </a:r>
            <a:r>
              <a:rPr lang="ko-KR" altLang="en-US" dirty="0" err="1"/>
              <a:t>오출완</a:t>
            </a:r>
            <a:r>
              <a:rPr lang="ko-KR" altLang="en-US" dirty="0"/>
              <a:t> </a:t>
            </a:r>
            <a:r>
              <a:rPr lang="ko-KR" altLang="en-US" dirty="0" err="1"/>
              <a:t>피드에</a:t>
            </a:r>
            <a:r>
              <a:rPr lang="ko-KR" altLang="en-US" dirty="0"/>
              <a:t> </a:t>
            </a:r>
            <a:r>
              <a:rPr lang="ko-KR" altLang="en-US" dirty="0" err="1"/>
              <a:t>팔로우</a:t>
            </a:r>
            <a:r>
              <a:rPr lang="ko-KR" altLang="en-US" dirty="0"/>
              <a:t> 페이지에서 해당 유저가 올린 게시물 확인이 가능합니다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채팅하기를 클릭하면 해당 유저와 </a:t>
            </a:r>
            <a:r>
              <a:rPr lang="en-US" altLang="ko-KR" dirty="0"/>
              <a:t>1:1 </a:t>
            </a:r>
            <a:r>
              <a:rPr lang="ko-KR" altLang="en-US" dirty="0"/>
              <a:t>채팅이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15C668-CF2E-608D-A04F-0BC41854E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603" y="359920"/>
            <a:ext cx="2800800" cy="60797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5DCDFF-0BCD-AB55-2FCD-152355034A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403" y="113288"/>
            <a:ext cx="493265" cy="493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31B9E-B0AA-644D-B54B-35A6F4C18ECC}"/>
              </a:ext>
            </a:extLst>
          </p:cNvPr>
          <p:cNvSpPr txBox="1"/>
          <p:nvPr/>
        </p:nvSpPr>
        <p:spPr>
          <a:xfrm>
            <a:off x="260412" y="235208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498D6D"/>
                </a:solidFill>
              </a:rPr>
              <a:t>팔로우</a:t>
            </a:r>
            <a:r>
              <a:rPr lang="ko-KR" altLang="en-US" sz="2800" b="1" dirty="0">
                <a:solidFill>
                  <a:srgbClr val="498D6D"/>
                </a:solidFill>
              </a:rPr>
              <a:t> </a:t>
            </a:r>
            <a:r>
              <a:rPr lang="en-US" altLang="ko-KR" sz="2800" b="1" dirty="0">
                <a:solidFill>
                  <a:srgbClr val="498D6D"/>
                </a:solidFill>
              </a:rPr>
              <a:t>&amp; </a:t>
            </a:r>
            <a:r>
              <a:rPr lang="ko-KR" altLang="en-US" sz="2800" b="1" dirty="0">
                <a:solidFill>
                  <a:srgbClr val="498D6D"/>
                </a:solidFill>
              </a:rPr>
              <a:t>채팅</a:t>
            </a:r>
            <a:endParaRPr lang="en-US" altLang="ko-KR" sz="2800" b="1" dirty="0">
              <a:solidFill>
                <a:srgbClr val="498D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1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01C837-4FD3-361F-F081-90868C295B04}"/>
              </a:ext>
            </a:extLst>
          </p:cNvPr>
          <p:cNvSpPr txBox="1"/>
          <p:nvPr/>
        </p:nvSpPr>
        <p:spPr>
          <a:xfrm>
            <a:off x="556910" y="1443841"/>
            <a:ext cx="4152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크루는 업무용과 친목용을 구분해서 생성이 가능합니다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크루 메인 페이지에서 내 크루 목록과 전체 크루 목록을 한 눈에 확인할 수 있습니다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가입한 크루 페이지로 이동하면 고정게시물</a:t>
            </a:r>
            <a:r>
              <a:rPr lang="en-US" altLang="ko-KR" dirty="0"/>
              <a:t>, 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  <a:r>
              <a:rPr lang="ko-KR" altLang="en-US" dirty="0"/>
              <a:t>스케줄 확인이 가능합니다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게시판으로 이동하면 그룹별 작성된 매뉴얼</a:t>
            </a:r>
            <a:r>
              <a:rPr lang="en-US" altLang="ko-KR" dirty="0"/>
              <a:t>, </a:t>
            </a:r>
            <a:r>
              <a:rPr lang="ko-KR" altLang="en-US" dirty="0"/>
              <a:t>공지사항 등을 확인할 수 있습니다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스케줄보기에서는 그룹원들이 근무</a:t>
            </a:r>
            <a:r>
              <a:rPr lang="en-US" altLang="ko-KR" dirty="0"/>
              <a:t>, </a:t>
            </a:r>
            <a:r>
              <a:rPr lang="ko-KR" altLang="en-US" dirty="0"/>
              <a:t>휴무 등록이 가능하고 해당 </a:t>
            </a:r>
            <a:r>
              <a:rPr lang="ko-KR" altLang="en-US" dirty="0" err="1"/>
              <a:t>날짜별</a:t>
            </a:r>
            <a:r>
              <a:rPr lang="ko-KR" altLang="en-US" dirty="0"/>
              <a:t> 근무 정보를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C2793D-707D-F22E-2B01-D0E927B21C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403" y="113288"/>
            <a:ext cx="493265" cy="493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B5D33-17BB-AA4F-6E31-CE0C2569629E}"/>
              </a:ext>
            </a:extLst>
          </p:cNvPr>
          <p:cNvSpPr txBox="1"/>
          <p:nvPr/>
        </p:nvSpPr>
        <p:spPr>
          <a:xfrm>
            <a:off x="260412" y="23520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98D6D"/>
                </a:solidFill>
              </a:rPr>
              <a:t>크루 페이지</a:t>
            </a:r>
            <a:endParaRPr lang="en-US" altLang="ko-KR" sz="2800" b="1" dirty="0">
              <a:solidFill>
                <a:srgbClr val="498D6D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CBE7B9-032F-67B4-AF44-2DC8A4EF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72" y="369772"/>
            <a:ext cx="2884788" cy="6264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5E715A-AB3B-46A5-E3A8-B7316CD4B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265" y="359920"/>
            <a:ext cx="2884788" cy="62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01C837-4FD3-361F-F081-90868C295B04}"/>
              </a:ext>
            </a:extLst>
          </p:cNvPr>
          <p:cNvSpPr txBox="1"/>
          <p:nvPr/>
        </p:nvSpPr>
        <p:spPr>
          <a:xfrm>
            <a:off x="559453" y="2413337"/>
            <a:ext cx="7287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오출완</a:t>
            </a:r>
            <a:r>
              <a:rPr lang="ko-KR" altLang="en-US" dirty="0"/>
              <a:t> </a:t>
            </a:r>
            <a:r>
              <a:rPr lang="ko-KR" altLang="en-US" dirty="0" err="1"/>
              <a:t>피드는</a:t>
            </a:r>
            <a:r>
              <a:rPr lang="ko-KR" altLang="en-US" dirty="0"/>
              <a:t> 알바생들끼리 일상을 공유할 수 있는 페이지입니다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게시물은 등록 후 </a:t>
            </a:r>
            <a:r>
              <a:rPr lang="en-US" altLang="ko-KR" dirty="0"/>
              <a:t>24</a:t>
            </a:r>
            <a:r>
              <a:rPr lang="ko-KR" altLang="en-US" dirty="0"/>
              <a:t>시간만 업로드 되고 이후 </a:t>
            </a:r>
            <a:r>
              <a:rPr lang="ko-KR" altLang="en-US" dirty="0" err="1"/>
              <a:t>피드에서</a:t>
            </a:r>
            <a:r>
              <a:rPr lang="ko-KR" altLang="en-US" dirty="0"/>
              <a:t> 사라집니다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 때 등록한 업종별</a:t>
            </a:r>
            <a:r>
              <a:rPr lang="en-US" altLang="ko-KR" dirty="0"/>
              <a:t>, </a:t>
            </a:r>
            <a:r>
              <a:rPr lang="ko-KR" altLang="en-US" dirty="0"/>
              <a:t>지역별로 필터 기능도 사용 가능합니다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사용자 </a:t>
            </a:r>
            <a:r>
              <a:rPr lang="ko-KR" altLang="en-US" dirty="0" err="1"/>
              <a:t>피드와</a:t>
            </a:r>
            <a:r>
              <a:rPr lang="ko-KR" altLang="en-US" dirty="0"/>
              <a:t> </a:t>
            </a:r>
            <a:r>
              <a:rPr lang="ko-KR" altLang="en-US" dirty="0" err="1"/>
              <a:t>팔로우</a:t>
            </a:r>
            <a:r>
              <a:rPr lang="ko-KR" altLang="en-US" dirty="0"/>
              <a:t> 한 사용자 </a:t>
            </a:r>
            <a:r>
              <a:rPr lang="ko-KR" altLang="en-US" dirty="0" err="1"/>
              <a:t>피드를</a:t>
            </a:r>
            <a:r>
              <a:rPr lang="ko-KR" altLang="en-US" dirty="0"/>
              <a:t> 구분하여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B669B-C36C-E308-AE18-BC3938229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547" y="154440"/>
            <a:ext cx="3240000" cy="6549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303D86-D215-679D-3D24-E6664EBE72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403" y="113288"/>
            <a:ext cx="493265" cy="4932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56E1E-0368-67F2-CA66-14CC2B751AB3}"/>
              </a:ext>
            </a:extLst>
          </p:cNvPr>
          <p:cNvSpPr txBox="1"/>
          <p:nvPr/>
        </p:nvSpPr>
        <p:spPr>
          <a:xfrm>
            <a:off x="260412" y="23520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498D6D"/>
                </a:solidFill>
              </a:rPr>
              <a:t>오출완</a:t>
            </a:r>
            <a:r>
              <a:rPr lang="ko-KR" altLang="en-US" sz="2800" b="1" dirty="0">
                <a:solidFill>
                  <a:srgbClr val="498D6D"/>
                </a:solidFill>
              </a:rPr>
              <a:t> </a:t>
            </a:r>
            <a:r>
              <a:rPr lang="ko-KR" altLang="en-US" sz="2800" b="1" dirty="0" err="1">
                <a:solidFill>
                  <a:srgbClr val="498D6D"/>
                </a:solidFill>
              </a:rPr>
              <a:t>피드</a:t>
            </a:r>
            <a:endParaRPr lang="en-US" altLang="ko-KR" sz="2800" b="1" dirty="0">
              <a:solidFill>
                <a:srgbClr val="498D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33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280</Words>
  <Application>Microsoft Office PowerPoint</Application>
  <PresentationFormat>와이드스크린</PresentationFormat>
  <Paragraphs>33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Berlin Sans FB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주연</dc:creator>
  <cp:lastModifiedBy>multicampus</cp:lastModifiedBy>
  <cp:revision>5</cp:revision>
  <dcterms:created xsi:type="dcterms:W3CDTF">2022-08-18T02:51:53Z</dcterms:created>
  <dcterms:modified xsi:type="dcterms:W3CDTF">2022-08-19T02:14:27Z</dcterms:modified>
</cp:coreProperties>
</file>